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9" d="100"/>
          <a:sy n="79" d="100"/>
        </p:scale>
        <p:origin x="108" y="5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755964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14,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14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14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prstClr val="black"/>
                </a:solidFill>
                <a:latin typeface="Times New Roman" pitchFamily="18" charset="0"/>
                <a:cs typeface="Times New Roman" pitchFamily="18" charset="0"/>
              </a:rPr>
              <a:t>, жауын-шашынсыз. Жел оңтүстік-шығыстан күші 7-12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26-28, күндіз 34-36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15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14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15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24-26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17454</TotalTime>
  <Words>580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2308</cp:revision>
  <cp:lastPrinted>2021-07-01T07:38:07Z</cp:lastPrinted>
  <dcterms:created xsi:type="dcterms:W3CDTF">2018-03-27T06:03:00Z</dcterms:created>
  <dcterms:modified xsi:type="dcterms:W3CDTF">2022-07-13T09:46:48Z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