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3259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северо-восточный, восточный 5-10 м/с. Температура воздуха ночью 11-13, днем 27-29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14-16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14,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496221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13990</TotalTime>
  <Words>642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2225</cp:revision>
  <cp:lastPrinted>2021-07-01T03:56:27Z</cp:lastPrinted>
  <dcterms:created xsi:type="dcterms:W3CDTF">2018-03-27T06:03:00Z</dcterms:created>
  <dcterms:modified xsi:type="dcterms:W3CDTF">2022-07-13T09:57:51Z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