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1" d="100"/>
          <a:sy n="81" d="100"/>
        </p:scale>
        <p:origin x="54" y="19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0406739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№193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июля 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9246" y="2276233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июля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14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124" y="364235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7825937"/>
              </p:ext>
            </p:extLst>
          </p:nvPr>
        </p:nvGraphicFramePr>
        <p:xfrm>
          <a:off x="5019674" y="4154780"/>
          <a:ext cx="4691064" cy="1779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33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585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05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13 июля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12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13 июля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Ясно. Ветер северо-восточный 9-14 м/с. Температура воздуха ночью 23-25, днем 37-39 тепла.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июля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ч. 13 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14 июля 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Ясно. Ветер северо-восточный 9-14 м/с. Температура воздуха ночью 23-25 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09245" y="329189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отсутствуют.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67402" y="4551975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батыра, б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45310" y="4467150"/>
            <a:ext cx="4298660" cy="1759977"/>
            <a:chOff x="523875" y="3968016"/>
            <a:chExt cx="4298660" cy="193032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19" name="Прямоугольник 1"/>
          <p:cNvSpPr/>
          <p:nvPr/>
        </p:nvSpPr>
        <p:spPr>
          <a:xfrm>
            <a:off x="5084169" y="618405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А.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66654" y="1643050"/>
            <a:ext cx="471490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 Директор филиала                                        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Г. Амиралиева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Исполнитель:                                              инженер М. Маратов</a:t>
            </a: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12.07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.2022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г.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</a:t>
            </a:r>
            <a:r>
              <a:rPr lang="en-US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: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50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(местное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время)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Тел: 8 7242 238573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13386</TotalTime>
  <Words>606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2244</cp:revision>
  <cp:lastPrinted>2021-07-01T03:56:27Z</cp:lastPrinted>
  <dcterms:created xsi:type="dcterms:W3CDTF">2018-03-27T06:03:00Z</dcterms:created>
  <dcterms:modified xsi:type="dcterms:W3CDTF">2022-07-12T07:35:29Z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