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8BEE3EF-496D-4D9D-A467-BA6E26EEAE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339969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2E0B8-47C7-4321-9C17-4803AF7F5E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40E9F-4C9F-4F04-8050-8AC89D03A5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0D6B1-D72E-48B6-8512-7BFAD36EDF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4AC0-C6C0-4DD3-A598-022BC61A5B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D3D34-6E92-4349-AF4C-3171754413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217CA-BE36-4AB8-BEEE-8BF64FE18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01824-1330-48CD-A57E-8393C214A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7E9D8-01C1-4E1C-92A7-9DE245C22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68151-4A05-4340-88E0-340692B5F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12592-BAC4-4204-A449-FC105834A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040A7-A892-4507-B7E0-B3148C1F6E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ED498CC-1843-43F7-BF7F-053803D6FF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2-7, при грозе порывы 13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14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758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2517</cp:revision>
  <cp:lastPrinted>2021-07-01T09:11:30Z</cp:lastPrinted>
  <dcterms:created xsi:type="dcterms:W3CDTF">2018-03-27T06:03:00Z</dcterms:created>
  <dcterms:modified xsi:type="dcterms:W3CDTF">2022-07-12T07:20:45Z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