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9083117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шашынсыз. С</a:t>
            </a:r>
            <a:r>
              <a:rPr lang="ru-RU" sz="1200" dirty="0" err="1" smtClean="0">
                <a:latin typeface="Times New Roman" pitchFamily="18" charset="0"/>
                <a:cs typeface="Times New Roman" pitchFamily="18" charset="0"/>
              </a:rPr>
              <a:t>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14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5-10 м/с. Ауаның температурасы 13-15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1892428668"/>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259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2"/>
            <a:ext cx="4679950" cy="830263"/>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13 шілдеде метеорологиялық жағдайлар қала атмосферасында ластаушы заттардың  жиналуына ықпал етеді.</a:t>
            </a:r>
          </a:p>
          <a:p>
            <a:pPr indent="185738" algn="just">
              <a:defRPr/>
            </a:pPr>
            <a:r>
              <a:rPr lang="kk-KZ" altLang="en-US" sz="1200" smtClean="0">
                <a:solidFill>
                  <a:schemeClr val="tx1"/>
                </a:solidFill>
                <a:latin typeface="Times New Roman" pitchFamily="18" charset="0"/>
                <a:cs typeface="Times New Roman" pitchFamily="18" charset="0"/>
                <a:sym typeface="+mn-ea"/>
              </a:rPr>
              <a:t>13 шілдеде жалпы </a:t>
            </a:r>
            <a:r>
              <a:rPr lang="kk-KZ" altLang="en-US" sz="1200" dirty="0" smtClean="0">
                <a:solidFill>
                  <a:schemeClr val="tx1"/>
                </a:solidFill>
                <a:latin typeface="Times New Roman" pitchFamily="18" charset="0"/>
                <a:cs typeface="Times New Roman" pitchFamily="18" charset="0"/>
                <a:sym typeface="+mn-ea"/>
              </a:rPr>
              <a:t>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68190" y="813688"/>
            <a:ext cx="4556210" cy="1854162"/>
          </a:xfrm>
          <a:prstGeom prst="rect">
            <a:avLst/>
          </a:prstGeom>
        </p:spPr>
        <p:txBody>
          <a:bodyPr wrap="square">
            <a:spAutoFit/>
          </a:bodyPr>
          <a:lstStyle/>
          <a:p>
            <a:pPr algn="just">
              <a:lnSpc>
                <a:spcPct val="106000"/>
              </a:lnSpc>
              <a:spcAft>
                <a:spcPts val="0"/>
              </a:spcAft>
            </a:pP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16145</TotalTime>
  <Words>597</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2438</cp:revision>
  <cp:lastPrinted>2021-07-01T07:38:07Z</cp:lastPrinted>
  <dcterms:created xsi:type="dcterms:W3CDTF">2018-03-27T06:03:00Z</dcterms:created>
  <dcterms:modified xsi:type="dcterms:W3CDTF">2022-07-12T07:40:46Z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