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720360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altLang="zh-CN" sz="1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северный 9-14 м/с. Температура воздуха ночью 14-16, днем 24-29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Температура воздуха ночью 13-15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ночью 14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16774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2590</cp:revision>
  <cp:lastPrinted>2021-11-30T05:55:24Z</cp:lastPrinted>
  <dcterms:created xsi:type="dcterms:W3CDTF">2018-03-27T06:03:00Z</dcterms:created>
  <dcterms:modified xsi:type="dcterms:W3CDTF">2022-07-12T07:43:21Z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