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16794807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5-10, порывы 15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днем 30-32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5-10, порывы 15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13,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июля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4584049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13933</TotalTime>
  <Words>613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2216</cp:revision>
  <cp:lastPrinted>2021-07-01T03:56:27Z</cp:lastPrinted>
  <dcterms:created xsi:type="dcterms:W3CDTF">2018-03-27T06:03:00Z</dcterms:created>
  <dcterms:modified xsi:type="dcterms:W3CDTF">2022-07-12T07:24:04Z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