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27651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 воздуха ночью 16-18, днем 28-30 тепла.</a:t>
            </a:r>
          </a:p>
          <a:p>
            <a:pPr algn="just">
              <a:spcBef>
                <a:spcPct val="20000"/>
              </a:spcBef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без осадков</a:t>
            </a:r>
            <a:r>
              <a:rPr lang="ru-RU" sz="1200" dirty="0" smtClean="0">
                <a:latin typeface="Times New Roman"/>
                <a:ea typeface="SimSun"/>
              </a:rPr>
              <a:t>. Ветер северо-западный               5-10 м/с. Температура воздуха 13-15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14554"/>
            <a:ext cx="4681537" cy="830997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63394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928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259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750" y="601663"/>
            <a:ext cx="4578350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16237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2397</cp:revision>
  <cp:lastPrinted>2021-07-01T07:38:07Z</cp:lastPrinted>
  <dcterms:created xsi:type="dcterms:W3CDTF">2018-03-27T06:03:00Z</dcterms:created>
  <dcterms:modified xsi:type="dcterms:W3CDTF">2022-07-12T07:40:44Z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