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05703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193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9756035"/>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13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12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13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Көшпелі бұлтты, жауын-шашынсыз. Жел оңтүстік-шығыстан солтүстік-батысқа ауысып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36-38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14</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13</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14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22-24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14558</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2619</cp:revision>
  <cp:lastPrinted>2021-07-01T03:56:27Z</cp:lastPrinted>
  <dcterms:created xsi:type="dcterms:W3CDTF">2018-03-27T06:03:00Z</dcterms:created>
  <dcterms:modified xsi:type="dcterms:W3CDTF">2022-07-12T08:19:38Z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