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smtClean="0">
                          <a:solidFill>
                            <a:srgbClr val="002060"/>
                          </a:solidFill>
                          <a:latin typeface="Times New Roman" panose="02020603050405020304" pitchFamily="18" charset="0"/>
                          <a:cs typeface="Times New Roman" panose="02020603050405020304" pitchFamily="18" charset="0"/>
                        </a:rPr>
                        <a:t>№193</a:t>
                      </a:r>
                      <a:r>
                        <a:rPr lang="kk-KZ" altLang="x-none" sz="1600" b="1" i="1" baseline="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Шымкент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8387677"/>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12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13</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шілдеге</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18-20, </a:t>
            </a:r>
            <a:r>
              <a:rPr lang="kk-KZ" sz="1200">
                <a:latin typeface="Times New Roman" pitchFamily="18" charset="0"/>
                <a:cs typeface="Times New Roman" pitchFamily="18" charset="0"/>
              </a:rPr>
              <a:t>күндіз </a:t>
            </a:r>
            <a:r>
              <a:rPr lang="kk-KZ" sz="1200" smtClean="0">
                <a:latin typeface="Times New Roman" pitchFamily="18" charset="0"/>
                <a:cs typeface="Times New Roman" pitchFamily="18" charset="0"/>
              </a:rPr>
              <a:t>35-37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14 </a:t>
            </a:r>
            <a:r>
              <a:rPr lang="ru-RU" sz="1200" b="1" dirty="0" err="1" smtClean="0">
                <a:latin typeface="Times New Roman" pitchFamily="18" charset="0"/>
                <a:cs typeface="Times New Roman" pitchFamily="18" charset="0"/>
              </a:rPr>
              <a:t>шілдеге</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13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14 шілдеге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18-20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416496" y="917674"/>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13077</TotalTime>
  <Words>617</Words>
  <Application>Microsoft Office PowerPoint</Application>
  <PresentationFormat>Лист A4 (210x297 мм)</PresentationFormat>
  <Paragraphs>106</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2354</cp:revision>
  <cp:lastPrinted>2021-07-01T03:56:27Z</cp:lastPrinted>
  <dcterms:created xsi:type="dcterms:W3CDTF">2018-03-27T06:03:00Z</dcterms:created>
  <dcterms:modified xsi:type="dcterms:W3CDTF">2022-07-12T08:02:02Z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