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 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itchFamily="18" charset="0"/>
                <a:cs typeface="Times New Roman"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8655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13 шілдеге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күндіз  28-30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14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13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 </a:t>
            </a:r>
            <a:r>
              <a:rPr lang="kk-KZ" sz="1100" b="1" dirty="0" smtClean="0">
                <a:solidFill>
                  <a:srgbClr val="000000"/>
                </a:solidFill>
                <a:latin typeface="Times New Roman" pitchFamily="18" charset="0"/>
                <a:cs typeface="Times New Roman" pitchFamily="18" charset="0"/>
              </a:rPr>
              <a:t>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smtClean="0">
                <a:latin typeface="Times New Roman" pitchFamily="18" charset="0"/>
                <a:cs typeface="Times New Roman" pitchFamily="18" charset="0"/>
              </a:rPr>
              <a:t>3-8 </a:t>
            </a:r>
            <a:r>
              <a:rPr lang="kk-KZ" sz="110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13, 14 </a:t>
            </a:r>
            <a:r>
              <a:rPr lang="kk-KZ" sz="1200" dirty="0" smtClean="0">
                <a:solidFill>
                  <a:srgbClr val="000000"/>
                </a:solidFill>
                <a:latin typeface="Times New Roman" pitchFamily="18" charset="0"/>
                <a:cs typeface="Times New Roman" pitchFamily="18" charset="0"/>
              </a:rPr>
              <a:t>шілдеге</a:t>
            </a:r>
            <a:r>
              <a:rPr lang="kk-KZ"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12921</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2021-07-01T03:56:27Z</cp:lastPrinted>
  <dcterms:created xsi:type="dcterms:W3CDTF">2018-03-27T06:03:00Z</dcterms:created>
  <dcterms:modified xsi:type="dcterms:W3CDTF">2022-07-12T07:47:37Z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