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2450314"/>
              </p:ext>
            </p:extLst>
          </p:nvPr>
        </p:nvGraphicFramePr>
        <p:xfrm>
          <a:off x="5023480" y="4070508"/>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2357" y="3595330"/>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37-39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9515"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9614" y="222996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13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14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Маратов 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12.</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11:50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13847</TotalTime>
  <Words>574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2311</cp:revision>
  <cp:lastPrinted>2021-07-01T07:38:07Z</cp:lastPrinted>
  <dcterms:created xsi:type="dcterms:W3CDTF">2018-03-27T06:03:00Z</dcterms:created>
  <dcterms:modified xsi:type="dcterms:W3CDTF">2022-07-12T07:35:31Z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