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1" d="100"/>
          <a:sy n="81" d="100"/>
        </p:scale>
        <p:origin x="5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44099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13,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186620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жауын-шашынсыз. Жел оңтүстік-шығыстан, оңтүстіктен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36-38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17453</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2306</cp:revision>
  <cp:lastPrinted>2021-07-01T07:38:07Z</cp:lastPrinted>
  <dcterms:created xsi:type="dcterms:W3CDTF">2018-03-27T06:03:00Z</dcterms:created>
  <dcterms:modified xsi:type="dcterms:W3CDTF">2022-07-12T08:08:34Z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