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176221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12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16-18, күндіз 27-29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14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13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1-6 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13-15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286085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13451</TotalTime>
  <Words>530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2254</cp:revision>
  <cp:lastPrinted>2021-07-01T07:38:07Z</cp:lastPrinted>
  <dcterms:created xsi:type="dcterms:W3CDTF">2018-03-27T06:03:00Z</dcterms:created>
  <dcterms:modified xsi:type="dcterms:W3CDTF">2022-07-12T08:13:32Z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