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904730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770161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на северо-западный 9-14 м/с. Температура воздуха ночью 21-23, днём 36-38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13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14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14687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2523</cp:revision>
  <cp:lastPrinted>2021-07-01T03:56:27Z</cp:lastPrinted>
  <dcterms:created xsi:type="dcterms:W3CDTF">2018-03-27T06:03:00Z</dcterms:created>
  <dcterms:modified xsi:type="dcterms:W3CDTF">2022-07-12T08:19:41Z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