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13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12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13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күндіз аздаған өткінші жаңбыр жауады, найзағай болады. Шығыстан, солтүстік-шығыстан жел соғады, күші 7-12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14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407844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1121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13329</TotalTime>
  <Words>609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2301</cp:revision>
  <cp:lastPrinted>2021-07-01T07:38:07Z</cp:lastPrinted>
  <dcterms:created xsi:type="dcterms:W3CDTF">2018-03-27T06:03:00Z</dcterms:created>
  <dcterms:modified xsi:type="dcterms:W3CDTF">2022-07-12T07:18:08Z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