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809033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2515768"/>
              </p:ext>
            </p:extLst>
          </p:nvPr>
        </p:nvGraphicFramePr>
        <p:xfrm>
          <a:off x="5027850" y="4221088"/>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солтүстіктен 5-10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түстіктен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9-11°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15561</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2297</cp:revision>
  <cp:lastPrinted>2021-07-01T03:56:27Z</cp:lastPrinted>
  <dcterms:created xsi:type="dcterms:W3CDTF">2018-03-27T06:03:00Z</dcterms:created>
  <dcterms:modified xsi:type="dcterms:W3CDTF">2022-07-12T07:50:07Z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