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974734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0763375"/>
              </p:ext>
            </p:extLst>
          </p:nvPr>
        </p:nvGraphicFramePr>
        <p:xfrm>
          <a:off x="4917109" y="3647346"/>
          <a:ext cx="4667576" cy="274320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185681"/>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8588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109" y="196768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14072</TotalTime>
  <Words>598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2277</cp:revision>
  <cp:lastPrinted>2021-07-01T07:38:07Z</cp:lastPrinted>
  <dcterms:created xsi:type="dcterms:W3CDTF">2018-03-27T06:03:00Z</dcterms:created>
  <dcterms:modified xsi:type="dcterms:W3CDTF">2022-07-12T07:24:02Z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