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12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небольшой кратковременный дождь, гроза. Ветер восточный, северо-восточный 7-12 м/с. Температура воздуха ночью 18-20, днем 34-36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20-22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0617597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1121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106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13209</TotalTime>
  <Words>683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2287</cp:revision>
  <cp:lastPrinted>2021-02-03T11:37:00Z</cp:lastPrinted>
  <dcterms:created xsi:type="dcterms:W3CDTF">2018-03-27T06:03:00Z</dcterms:created>
  <dcterms:modified xsi:type="dcterms:W3CDTF">2022-07-12T07:18:01Z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