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844678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июля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Днем дождь, гроза, град. Ветер северо-восточный 9-14, при грозе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днем 29-31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Без осадков. Ветер северо-восточный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13101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2331</cp:revision>
  <cp:lastPrinted>2021-07-01T03:56:27Z</cp:lastPrinted>
  <dcterms:created xsi:type="dcterms:W3CDTF">2018-03-27T06:03:00Z</dcterms:created>
  <dcterms:modified xsi:type="dcterms:W3CDTF">2022-07-10T07:33:16Z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