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07791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29755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июля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Calibri"/>
                <a:cs typeface="Times New Roman"/>
              </a:rPr>
              <a:t>     Без осадков.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Температура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воздуха </a:t>
            </a:r>
            <a:r>
              <a:rPr lang="ru-RU" sz="1200" dirty="0" smtClean="0">
                <a:latin typeface="Times New Roman"/>
                <a:ea typeface="Calibri"/>
                <a:cs typeface="Times New Roman"/>
              </a:rPr>
              <a:t>ночью 16-18 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07810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13606</TotalTime>
  <Words>547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2453</cp:revision>
  <cp:lastPrinted>2022-07-09T06:14:21Z</cp:lastPrinted>
  <dcterms:created xsi:type="dcterms:W3CDTF">2018-03-27T06:03:00Z</dcterms:created>
  <dcterms:modified xsi:type="dcterms:W3CDTF">2022-07-10T07:38:07Z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