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49869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7233933"/>
              </p:ext>
            </p:extLst>
          </p:nvPr>
        </p:nvGraphicFramePr>
        <p:xfrm>
          <a:off x="5027850" y="4221088"/>
          <a:ext cx="4691064" cy="206368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06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1927">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192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1927">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1384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192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192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192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253910"/>
            <a:ext cx="4794914"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шілде</a:t>
            </a:r>
            <a:r>
              <a:rPr lang="ru-RU" altLang="ru-RU" sz="1200" b="1" dirty="0" err="1">
                <a:solidFill>
                  <a:prstClr val="black"/>
                </a:solidFill>
                <a:latin typeface="Times New Roman" panose="02020603050405020304" pitchFamily="18" charset="0"/>
                <a:cs typeface="Times New Roman" panose="02020603050405020304" pitchFamily="18" charset="0"/>
              </a:rPr>
              <a:t>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11 </a:t>
            </a:r>
            <a:r>
              <a:rPr lang="ru-RU" altLang="ru-RU" sz="1200" b="1" dirty="0" err="1">
                <a:solidFill>
                  <a:prstClr val="black"/>
                </a:solidFill>
                <a:latin typeface="Times New Roman" panose="02020603050405020304" pitchFamily="18" charset="0"/>
                <a:cs typeface="Times New Roman" panose="02020603050405020304" pitchFamily="18" charset="0"/>
              </a:rPr>
              <a:t>шілденің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Күндіз аздаған жаңбыр</a:t>
            </a:r>
            <a:r>
              <a:rPr lang="kk-KZ" sz="1200" dirty="0">
                <a:solidFill>
                  <a:prstClr val="black"/>
                </a:solidFill>
                <a:latin typeface="Times New Roman" pitchFamily="18" charset="0"/>
                <a:cs typeface="Times New Roman" pitchFamily="18" charset="0"/>
              </a:rPr>
              <a:t>, найзағай.</a:t>
            </a:r>
            <a:r>
              <a:rPr lang="kk-KZ" sz="1200" dirty="0">
                <a:latin typeface="Times New Roman" panose="02020603050405020304" pitchFamily="18" charset="0"/>
                <a:cs typeface="Times New Roman" panose="02020603050405020304" pitchFamily="18" charset="0"/>
              </a:rPr>
              <a:t> Жел </a:t>
            </a:r>
            <a:r>
              <a:rPr lang="kk-KZ" sz="1200" dirty="0" smtClean="0">
                <a:latin typeface="Times New Roman" panose="02020603050405020304" pitchFamily="18" charset="0"/>
                <a:cs typeface="Times New Roman" panose="02020603050405020304" pitchFamily="18" charset="0"/>
              </a:rPr>
              <a:t>солтүстік-шығыстан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a:solidFill>
                  <a:srgbClr val="000000"/>
                </a:solidFill>
                <a:latin typeface="Times New Roman" panose="02020603050405020304" pitchFamily="18" charset="0"/>
                <a:cs typeface="Times New Roman" panose="02020603050405020304" pitchFamily="18" charset="0"/>
                <a:sym typeface="+mn-ea"/>
              </a:rPr>
              <a:t>шілдеге</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шілденің</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a:t>
            </a:r>
            <a:r>
              <a:rPr lang="ru-RU" sz="1200" dirty="0">
                <a:solidFill>
                  <a:prstClr val="black"/>
                </a:solidFill>
                <a:latin typeface="Times New Roman" pitchFamily="18" charset="0"/>
                <a:cs typeface="Times New Roman" pitchFamily="18" charset="0"/>
              </a:rPr>
              <a:t>-</a:t>
            </a:r>
            <a:r>
              <a:rPr lang="ru-RU" sz="1200" dirty="0" err="1">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latin typeface="Times New Roman" panose="02020603050405020304" pitchFamily="18" charset="0"/>
                <a:cs typeface="Times New Roman" panose="02020603050405020304" pitchFamily="18" charset="0"/>
              </a:rPr>
              <a:t>түстік-шығыс</a:t>
            </a:r>
            <a:r>
              <a:rPr lang="kk-KZ" sz="1200" dirty="0" smtClean="0">
                <a:solidFill>
                  <a:prstClr val="black"/>
                </a:solidFill>
                <a:latin typeface="Times New Roman" pitchFamily="18" charset="0"/>
                <a:cs typeface="Times New Roman" pitchFamily="18" charset="0"/>
              </a:rPr>
              <a:t>тан</a:t>
            </a:r>
            <a:r>
              <a:rPr lang="kk-KZ" sz="1200" dirty="0" smtClean="0">
                <a:latin typeface="Times New Roman" panose="02020603050405020304" pitchFamily="18" charset="0"/>
                <a:cs typeface="Times New Roman" panose="02020603050405020304" pitchFamily="18" charset="0"/>
              </a:rPr>
              <a:t> 3-8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8" y="3507993"/>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3058" y="2377568"/>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smtClean="0">
                <a:solidFill>
                  <a:prstClr val="black"/>
                </a:solidFill>
                <a:latin typeface="Times New Roman" panose="02020603050405020304" pitchFamily="18" charset="0"/>
                <a:cs typeface="Times New Roman" panose="02020603050405020304" pitchFamily="18" charset="0"/>
              </a:rPr>
              <a:t>шілде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қараған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15557</TotalTime>
  <Words>544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2294</cp:revision>
  <cp:lastPrinted>2021-07-01T03:56:27Z</cp:lastPrinted>
  <dcterms:created xsi:type="dcterms:W3CDTF">2018-03-27T06:03:00Z</dcterms:created>
  <dcterms:modified xsi:type="dcterms:W3CDTF">2022-07-10T07:34:28Z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