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11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11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бұлтты, жауын-шашынсыз. Шығыстан, солтүстік-шығыстан жел соғады,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12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Ашық,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97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1093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186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13323</TotalTime>
  <Words>601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2300</cp:revision>
  <cp:lastPrinted>2021-07-01T07:38:07Z</cp:lastPrinted>
  <dcterms:created xsi:type="dcterms:W3CDTF">2018-03-27T06:03:00Z</dcterms:created>
  <dcterms:modified xsi:type="dcterms:W3CDTF">2022-07-10T07:22:45Z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