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110938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179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a:latin typeface="Times New Roman" panose="02020603050405020304" pitchFamily="18" charset="0"/>
                <a:cs typeface="Times New Roman" panose="02020603050405020304" pitchFamily="18" charset="0"/>
              </a:rPr>
              <a:t>Жауын шашынсыз. </a:t>
            </a:r>
            <a:r>
              <a:rPr lang="kk-KZ" sz="1200" dirty="0" smtClean="0">
                <a:latin typeface="Times New Roman" panose="02020603050405020304" pitchFamily="18" charset="0"/>
                <a:cs typeface="Times New Roman" panose="02020603050405020304" pitchFamily="18" charset="0"/>
              </a:rPr>
              <a:t>Солтүстік-шығыстан жел соғады, күші 9-14 м/с. Ауа </a:t>
            </a:r>
            <a:r>
              <a:rPr lang="kk-KZ" sz="1200" dirty="0">
                <a:latin typeface="Times New Roman" panose="02020603050405020304" pitchFamily="18" charset="0"/>
                <a:cs typeface="Times New Roman" panose="02020603050405020304" pitchFamily="18" charset="0"/>
              </a:rPr>
              <a:t>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30-32 </a:t>
            </a:r>
            <a:r>
              <a:rPr lang="kk-KZ" sz="1200" dirty="0">
                <a:latin typeface="Times New Roman" panose="02020603050405020304" pitchFamily="18" charset="0"/>
                <a:cs typeface="Times New Roman" panose="02020603050405020304" pitchFamily="18" charset="0"/>
              </a:rPr>
              <a:t>градус жылы болады.</a:t>
            </a:r>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12 шілде </a:t>
            </a:r>
          </a:p>
          <a:p>
            <a:pPr lvl="0"/>
            <a:r>
              <a:rPr lang="ru-RU" sz="1200" b="1" dirty="0" smtClean="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Жауын 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шілде </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30893" y="2481713"/>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11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14316</TotalTime>
  <Words>562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2378</cp:revision>
  <cp:lastPrinted>2021-07-01T07:38:07Z</cp:lastPrinted>
  <dcterms:created xsi:type="dcterms:W3CDTF">2018-03-27T06:03:00Z</dcterms:created>
  <dcterms:modified xsi:type="dcterms:W3CDTF">2022-07-10T07:46:54Z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