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№191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10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a:t>
            </a:r>
            <a:r>
              <a:rPr lang="kk-KZ" altLang="ru-RU" sz="1200" b="1" dirty="0" smtClean="0">
                <a:latin typeface="Times New Roman" pitchFamily="18" charset="0"/>
                <a:cs typeface="Times New Roman" pitchFamily="18" charset="0"/>
              </a:rPr>
              <a:t>11</a:t>
            </a:r>
            <a:r>
              <a:rPr lang="ru-RU"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шілдеге</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a:t>
            </a:r>
            <a:r>
              <a:rPr lang="en-US"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33-35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12 </a:t>
            </a:r>
            <a:r>
              <a:rPr lang="ru-RU" sz="1200" b="1" dirty="0" err="1" smtClean="0">
                <a:latin typeface="Times New Roman" pitchFamily="18" charset="0"/>
                <a:cs typeface="Times New Roman" pitchFamily="18" charset="0"/>
              </a:rPr>
              <a:t>шілдеге</a:t>
            </a:r>
            <a:endParaRPr lang="kk-KZ" altLang="ru-RU" sz="1200" b="1" dirty="0">
              <a:latin typeface="Times New Roman" pitchFamily="18" charset="0"/>
              <a:cs typeface="Times New Roman" pitchFamily="18" charset="0"/>
            </a:endParaRPr>
          </a:p>
          <a:p>
            <a:pPr lvl="0" indent="182563" algn="ctr"/>
            <a:r>
              <a:rPr lang="kk-KZ" altLang="ru-RU" sz="1200" b="1" dirty="0">
                <a:latin typeface="Times New Roman" pitchFamily="18" charset="0"/>
                <a:cs typeface="Times New Roman" pitchFamily="18" charset="0"/>
              </a:rPr>
              <a:t>2022 ж. 21 сағ. </a:t>
            </a:r>
            <a:r>
              <a:rPr lang="kk-KZ" altLang="ru-RU" sz="1200" b="1" dirty="0" smtClean="0">
                <a:latin typeface="Times New Roman" pitchFamily="18" charset="0"/>
                <a:cs typeface="Times New Roman" pitchFamily="18" charset="0"/>
              </a:rPr>
              <a:t>11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12 шілдеге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болады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Солтүстік-шығыстан жел соғады, күші 8-13 м/с. 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18-20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0" name="TextBox 13"/>
          <p:cNvSpPr txBox="1"/>
          <p:nvPr/>
        </p:nvSpPr>
        <p:spPr>
          <a:xfrm>
            <a:off x="5013604" y="3214686"/>
            <a:ext cx="4680169" cy="276999"/>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438" y="2428868"/>
            <a:ext cx="4669335" cy="1015663"/>
          </a:xfrm>
          <a:prstGeom prst="rect">
            <a:avLst/>
          </a:prstGeom>
          <a:solidFill>
            <a:srgbClr val="FF99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02 </a:t>
            </a:r>
            <a:r>
              <a:rPr lang="ru-RU" sz="1200" dirty="0" err="1">
                <a:solidFill>
                  <a:schemeClr val="tx1"/>
                </a:solidFill>
                <a:latin typeface="Times New Roman" panose="02020603050405020304" pitchFamily="18" charset="0"/>
                <a:cs typeface="Times New Roman" panose="02020603050405020304" pitchFamily="18" charset="0"/>
              </a:rPr>
              <a:t>маусымға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жинақталуына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30690" y="2357431"/>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11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smtClean="0">
                <a:solidFill>
                  <a:schemeClr val="tx1"/>
                </a:solidFill>
                <a:latin typeface="Times New Roman" panose="02020603050405020304" pitchFamily="18" charset="0"/>
                <a:cs typeface="Times New Roman" panose="02020603050405020304" pitchFamily="18" charset="0"/>
              </a:rPr>
              <a:t>, 12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4438" y="32146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13074</TotalTime>
  <Words>614</Words>
  <Application>Microsoft Office PowerPoint</Application>
  <PresentationFormat>Лист A4 (210x297 мм)</PresentationFormat>
  <Paragraphs>105</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2351</cp:revision>
  <cp:lastPrinted>2021-07-01T03:56:27Z</cp:lastPrinted>
  <dcterms:created xsi:type="dcterms:W3CDTF">2018-03-27T06:03:00Z</dcterms:created>
  <dcterms:modified xsi:type="dcterms:W3CDTF">2022-07-10T07:42:26Z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