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11298D6-3B2D-4769-B7DE-56F3E563EE2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129024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FDF04-92BE-4FB3-A222-023EF199AA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F9F1A-1C32-4981-9EFF-98EEF93F0E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3C3F6-AFC9-4072-B4CB-1156FD77ED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6A2B4-FFAE-42E9-9932-1028B388E1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616F1-2F21-456E-AD0F-600F9C3ECBA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7D838-F163-4C91-9F32-0519894C9D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26B7A-BC3B-45B9-8D06-2698369302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1ED2F-BC4A-4009-93D8-2CAB19BBBF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529AC-923E-4596-88B0-31810F1DD0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764F8-63A9-4742-81CC-E9A5D31F3A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16611-88C8-44B4-8F67-36C0530DB9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9123C8F-1DE0-474C-9050-78DD62CDC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10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10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11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днем временами дождь, гроза</a:t>
            </a:r>
            <a:r>
              <a:rPr lang="ru-RU">
                <a:solidFill>
                  <a:schemeClr val="tx1"/>
                </a:solidFill>
              </a:rPr>
              <a:t>. Северо-западный 3-8, при грозе порывы 13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18-20</a:t>
            </a:r>
            <a:r>
              <a:rPr lang="ru-RU">
                <a:solidFill>
                  <a:schemeClr val="tx1"/>
                </a:solidFill>
              </a:rPr>
              <a:t>, днем 27-29 тепла.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12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временами дождь, гроза.</a:t>
            </a:r>
            <a:r>
              <a:rPr lang="ru-RU">
                <a:solidFill>
                  <a:schemeClr val="tx1"/>
                </a:solidFill>
              </a:rPr>
              <a:t> Ветер северо-западный 2-7 м/с. Температура воздуха 17-19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1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12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01083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33350" y="4445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14182</TotalTime>
  <Words>827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2513</cp:revision>
  <cp:lastPrinted>2021-07-01T09:11:30Z</cp:lastPrinted>
  <dcterms:created xsi:type="dcterms:W3CDTF">2018-03-27T06:03:00Z</dcterms:created>
  <dcterms:modified xsi:type="dcterms:W3CDTF">2022-07-10T07:26:45Z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