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7044076"/>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10</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10</a:t>
            </a:r>
            <a:r>
              <a:rPr lang="ru-RU" sz="1200" b="1">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kern="1400" dirty="0">
                <a:solidFill>
                  <a:srgbClr val="000000"/>
                </a:solidFill>
                <a:latin typeface="Times New Roman" panose="02020603050405020304" pitchFamily="18" charset="0"/>
                <a:ea typeface="Times New Roman" panose="02020603050405020304" pitchFamily="18" charset="0"/>
              </a:rPr>
              <a:t>шілде</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144</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2123658"/>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11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ауа-райы болжамы</a:t>
            </a:r>
          </a:p>
          <a:p>
            <a:pPr algn="ctr"/>
            <a:r>
              <a:rPr lang="ru-RU" altLang="ru-RU" sz="1100" b="1" dirty="0">
                <a:latin typeface="Times New Roman" panose="02020603050405020304" pitchFamily="18" charset="0"/>
                <a:cs typeface="Times New Roman" panose="02020603050405020304" pitchFamily="18" charset="0"/>
              </a:rPr>
              <a:t>2022 ж. 10 </a:t>
            </a:r>
            <a:r>
              <a:rPr lang="ru-RU" altLang="ru-RU" sz="1100" b="1" dirty="0" err="1">
                <a:latin typeface="Times New Roman" panose="02020603050405020304" pitchFamily="18" charset="0"/>
                <a:cs typeface="Times New Roman" panose="02020603050405020304" pitchFamily="18" charset="0"/>
              </a:rPr>
              <a:t>шілдеден</a:t>
            </a:r>
            <a:r>
              <a:rPr lang="ru-RU" altLang="ru-RU" sz="1100" b="1" dirty="0">
                <a:latin typeface="Times New Roman" panose="02020603050405020304" pitchFamily="18" charset="0"/>
                <a:cs typeface="Times New Roman" panose="02020603050405020304" pitchFamily="18" charset="0"/>
              </a:rPr>
              <a:t> с. 21-ден. 11 </a:t>
            </a:r>
            <a:r>
              <a:rPr lang="ru-RU" altLang="ru-RU" sz="1100" b="1" dirty="0" err="1">
                <a:latin typeface="Times New Roman" panose="02020603050405020304" pitchFamily="18" charset="0"/>
                <a:cs typeface="Times New Roman" panose="02020603050405020304" pitchFamily="18" charset="0"/>
              </a:rPr>
              <a:t>шілдеге</a:t>
            </a:r>
            <a:r>
              <a:rPr lang="ru-RU" altLang="ru-RU" sz="1100" b="1" dirty="0">
                <a:latin typeface="Times New Roman" panose="02020603050405020304" pitchFamily="18" charset="0"/>
                <a:cs typeface="Times New Roman" panose="02020603050405020304" pitchFamily="18" charset="0"/>
              </a:rPr>
              <a:t> с. 21-ге дейін </a:t>
            </a:r>
            <a:r>
              <a:rPr lang="kk-KZ" sz="1100" dirty="0">
                <a:latin typeface="Times New Roman" panose="02020603050405020304" pitchFamily="18" charset="0"/>
                <a:ea typeface="Times New Roman" panose="02020603050405020304" pitchFamily="18" charset="0"/>
              </a:rPr>
              <a:t>         </a:t>
            </a:r>
          </a:p>
          <a:p>
            <a:pPr algn="just"/>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Солтүстік-</a:t>
            </a:r>
            <a:r>
              <a:rPr lang="kk-KZ" sz="1100" kern="1400" dirty="0">
                <a:solidFill>
                  <a:srgbClr val="000000"/>
                </a:solidFill>
                <a:latin typeface="Times New Roman" panose="02020603050405020304" pitchFamily="18" charset="0"/>
                <a:cs typeface="Times New Roman" panose="02020603050405020304" pitchFamily="18" charset="0"/>
              </a:rPr>
              <a:t>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rPr>
              <a:t>ел соғады, күші 9-14, күндіз екпіні 15-20 </a:t>
            </a:r>
            <a:r>
              <a:rPr lang="ru-RU" sz="1100" dirty="0">
                <a:solidFill>
                  <a:srgbClr val="000000"/>
                </a:solidFill>
                <a:latin typeface="Times New Roman" panose="02020603050405020304" pitchFamily="18" charset="0"/>
                <a:cs typeface="Times New Roman" panose="02020603050405020304" pitchFamily="18" charset="0"/>
              </a:rPr>
              <a:t>м/с. </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16-18, күндіз 29-31 жылы.</a:t>
            </a:r>
          </a:p>
          <a:p>
            <a:pPr algn="just"/>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шілдеден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шілдеге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a:t>
            </a:r>
            <a:r>
              <a:rPr lang="kk-KZ" sz="1100" kern="1400" dirty="0">
                <a:solidFill>
                  <a:srgbClr val="000000"/>
                </a:solidFill>
                <a:latin typeface="Times New Roman" panose="02020603050405020304" pitchFamily="18" charset="0"/>
                <a:cs typeface="Times New Roman" panose="02020603050405020304" pitchFamily="18" charset="0"/>
              </a:rPr>
              <a:t>ш</a:t>
            </a:r>
            <a:r>
              <a:rPr lang="ru-RU" sz="1100" dirty="0" err="1">
                <a:latin typeface="Times New Roman" panose="02020603050405020304" pitchFamily="18" charset="0"/>
                <a:cs typeface="Times New Roman" panose="02020603050405020304" pitchFamily="18" charset="0"/>
              </a:rPr>
              <a:t>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a:t>
            </a:r>
            <a:r>
              <a:rPr lang="ru-RU" sz="1100" dirty="0">
                <a:solidFill>
                  <a:srgbClr val="000000"/>
                </a:solidFill>
                <a:latin typeface="Times New Roman" panose="02020603050405020304" pitchFamily="18" charset="0"/>
                <a:cs typeface="Times New Roman" panose="02020603050405020304" pitchFamily="18" charset="0"/>
              </a:rPr>
              <a:t>Ауа </a:t>
            </a:r>
            <a:r>
              <a:rPr lang="ru-RU" sz="1100">
                <a:solidFill>
                  <a:srgbClr val="000000"/>
                </a:solidFill>
                <a:latin typeface="Times New Roman" panose="02020603050405020304" pitchFamily="18" charset="0"/>
                <a:cs typeface="Times New Roman" panose="02020603050405020304" pitchFamily="18" charset="0"/>
              </a:rPr>
              <a:t>температурасы 17-19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11</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12 </a:t>
            </a:r>
            <a:r>
              <a:rPr lang="kk-KZ" sz="1200" kern="1400" dirty="0">
                <a:solidFill>
                  <a:srgbClr val="000000"/>
                </a:solidFill>
                <a:latin typeface="Times New Roman" panose="02020603050405020304" pitchFamily="18" charset="0"/>
                <a:ea typeface="Times New Roman" panose="02020603050405020304" pitchFamily="18" charset="0"/>
              </a:rPr>
              <a:t>шілдесіне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16561</TotalTime>
  <Words>564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2609</cp:revision>
  <cp:lastPrinted>2022-05-31T05:49:59Z</cp:lastPrinted>
  <dcterms:created xsi:type="dcterms:W3CDTF">2018-03-27T06:03:00Z</dcterms:created>
  <dcterms:modified xsi:type="dcterms:W3CDTF">2022-07-10T07:31:51Z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