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38" y="4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873485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№191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июля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167710"/>
            <a:ext cx="4704487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июля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6037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 июля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2167692"/>
              </p:ext>
            </p:extLst>
          </p:nvPr>
        </p:nvGraphicFramePr>
        <p:xfrm>
          <a:off x="5041081" y="392362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северо-восточный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днём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11 июля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12 июля</a:t>
            </a:r>
          </a:p>
          <a:p>
            <a:pPr lvl="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восточный, юго-восточный 9-14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Температура воздуха 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299278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Д=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14659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</cp:lastModifiedBy>
  <cp:revision>2513</cp:revision>
  <cp:lastPrinted>2021-07-01T03:56:27Z</cp:lastPrinted>
  <dcterms:created xsi:type="dcterms:W3CDTF">2018-03-27T06:03:00Z</dcterms:created>
  <dcterms:modified xsi:type="dcterms:W3CDTF">2022-07-10T07:41:05Z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