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148444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6051287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июля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11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3-8 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13-15°, днем 30-32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97833" y="2091703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16835</TotalTime>
  <Words>620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2339</cp:revision>
  <cp:lastPrinted>2021-10-18T15:52:53Z</cp:lastPrinted>
  <dcterms:created xsi:type="dcterms:W3CDTF">2018-03-27T06:03:00Z</dcterms:created>
  <dcterms:modified xsi:type="dcterms:W3CDTF">2022-07-10T07:39:36Z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