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38" y="4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72709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191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062" y="3158043"/>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29881208"/>
              </p:ext>
            </p:extLst>
          </p:nvPr>
        </p:nvGraphicFramePr>
        <p:xfrm>
          <a:off x="5060120" y="3619480"/>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39047"/>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11 ш</a:t>
            </a:r>
            <a:r>
              <a:rPr lang="kk-KZ" altLang="ru-RU" sz="1100" b="1" dirty="0" smtClean="0">
                <a:latin typeface="Times New Roman" panose="02020603050405020304" pitchFamily="18" charset="0"/>
                <a:cs typeface="Times New Roman" panose="02020603050405020304" pitchFamily="18" charset="0"/>
              </a:rPr>
              <a:t>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10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11 </a:t>
            </a:r>
            <a:r>
              <a:rPr lang="ru-RU" altLang="ru-RU" sz="1100" b="1" dirty="0" err="1" smtClean="0">
                <a:latin typeface="Times New Roman" panose="02020603050405020304" pitchFamily="18" charset="0"/>
                <a:cs typeface="Times New Roman" panose="02020603050405020304" pitchFamily="18" charset="0"/>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lgn="just"/>
            <a:r>
              <a:rPr lang="kk-KZ" sz="1100" dirty="0" smtClean="0">
                <a:latin typeface="Times New Roman" pitchFamily="18" charset="0"/>
                <a:cs typeface="Times New Roman" pitchFamily="18" charset="0"/>
              </a:rPr>
              <a:t>Көшпелі бұлтты, жауын-шашынсыз. Жел шығыстан, солтүстік-шығыстан соғады, 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33-35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12</a:t>
            </a:r>
            <a:r>
              <a:rPr lang="kk-KZ" sz="1100" b="1" dirty="0" smtClean="0">
                <a:solidFill>
                  <a:srgbClr val="000000"/>
                </a:solidFill>
                <a:latin typeface="Times New Roman" panose="02020603050405020304" pitchFamily="18" charset="0"/>
                <a:cs typeface="Times New Roman" panose="02020603050405020304" pitchFamily="18" charset="0"/>
                <a:sym typeface="+mn-ea"/>
              </a:rPr>
              <a:t> шілдеге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11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12 ш</a:t>
            </a:r>
            <a:r>
              <a:rPr lang="kk-KZ" sz="1100" b="1" dirty="0" smtClean="0">
                <a:solidFill>
                  <a:srgbClr val="000000"/>
                </a:solidFill>
                <a:latin typeface="Times New Roman" panose="02020603050405020304" pitchFamily="18" charset="0"/>
                <a:cs typeface="Times New Roman" panose="02020603050405020304" pitchFamily="18" charset="0"/>
                <a:sym typeface="+mn-ea"/>
              </a:rPr>
              <a:t>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100" dirty="0" smtClean="0">
                <a:latin typeface="Times New Roman" pitchFamily="18" charset="0"/>
                <a:cs typeface="Times New Roman" pitchFamily="18" charset="0"/>
              </a:rPr>
              <a:t>Көшпелі бұлтты, жауын-шашынсыз.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оңтүстік-шығыстан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20-22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1" y="2791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1" y="2141706"/>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a:t>
            </a:r>
            <a:r>
              <a:rPr lang="kk-KZ" sz="1100" b="1" dirty="0" smtClean="0">
                <a:solidFill>
                  <a:schemeClr val="tx1"/>
                </a:solidFill>
                <a:latin typeface="Times New Roman" panose="02020603050405020304" pitchFamily="18" charset="0"/>
                <a:cs typeface="Times New Roman" panose="02020603050405020304" pitchFamily="18" charset="0"/>
              </a:rPr>
              <a:t> шілде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14525</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cp:lastModifiedBy>
  <cp:revision>2607</cp:revision>
  <cp:lastPrinted>2021-07-01T03:56:27Z</cp:lastPrinted>
  <dcterms:created xsi:type="dcterms:W3CDTF">2018-03-27T06:03:00Z</dcterms:created>
  <dcterms:modified xsi:type="dcterms:W3CDTF">2022-07-10T07:40:48Z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