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156692"/>
              </p:ext>
            </p:extLst>
          </p:nvPr>
        </p:nvGraphicFramePr>
        <p:xfrm>
          <a:off x="5038736" y="3976120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июля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 июля2022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 конце дня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29-31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июля 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северо-восточный 5-10 м/с. Температура воздуха 16-18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13497</TotalTime>
  <Words>576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2408</cp:revision>
  <cp:lastPrinted>2021-07-01T03:56:27Z</cp:lastPrinted>
  <dcterms:created xsi:type="dcterms:W3CDTF">2018-03-27T06:03:00Z</dcterms:created>
  <dcterms:modified xsi:type="dcterms:W3CDTF">2022-07-10T07:37:00Z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