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10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Малооблачно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восточный, северо-восточный 5-10 м/с. Температура воздуха ночью 14-16, днем 30-32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Ясно, без осадков. Ветер северо-восточный 2-7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16-18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0573875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97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1093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186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57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июля,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13197</TotalTime>
  <Words>677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2284</cp:revision>
  <cp:lastPrinted>2021-02-03T11:37:00Z</cp:lastPrinted>
  <dcterms:created xsi:type="dcterms:W3CDTF">2018-03-27T06:03:00Z</dcterms:created>
  <dcterms:modified xsi:type="dcterms:W3CDTF">2022-07-10T07:22:54Z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