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10 июля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858807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8-   13 м/с. Температура воздуха ночью 17-19, днем 33-35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северо-восточный         8-13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11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июля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12845</TotalTime>
  <Words>609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2258</cp:revision>
  <cp:lastPrinted>2021-07-01T03:56:27Z</cp:lastPrinted>
  <dcterms:created xsi:type="dcterms:W3CDTF">2018-03-27T06:03:00Z</dcterms:created>
  <dcterms:modified xsi:type="dcterms:W3CDTF">2022-07-10T07:42:51Z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