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072386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кратковременный дождь, гроза. Ветер северо-восточный 9-14 м/с. Температура воздуха ночью 15-17, днем 28-30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кратковременный 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9-14, при грозе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15-17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817905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13789</TotalTime>
  <Words>558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2223</cp:revision>
  <cp:lastPrinted>2021-07-01T03:56:27Z</cp:lastPrinted>
  <dcterms:created xsi:type="dcterms:W3CDTF">2018-03-27T06:03:00Z</dcterms:created>
  <dcterms:modified xsi:type="dcterms:W3CDTF">2022-07-10T07:28:14Z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