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818029"/>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a:solidFill>
                  <a:srgbClr val="000000"/>
                </a:solidFill>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11</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шілде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a:t>
            </a:r>
            <a:r>
              <a:rPr lang="ru-RU" sz="1200" dirty="0" err="1" smtClean="0">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кезінде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 м/с</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А</a:t>
            </a:r>
            <a:r>
              <a:rPr lang="ru-RU" sz="1200" dirty="0" err="1" smtClean="0">
                <a:latin typeface="Times New Roman" pitchFamily="18" charset="0"/>
                <a:cs typeface="Times New Roman" pitchFamily="18" charset="0"/>
              </a:rPr>
              <a:t>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anose="02020603050405020304" pitchFamily="18" charset="0"/>
                <a:cs typeface="Times New Roman" panose="02020603050405020304" pitchFamily="18" charset="0"/>
              </a:rPr>
              <a:t>шілдеге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11 </a:t>
            </a:r>
            <a:r>
              <a:rPr lang="kk-KZ" sz="1200" b="1" dirty="0">
                <a:solidFill>
                  <a:srgbClr val="000000"/>
                </a:solidFill>
                <a:latin typeface="Times New Roman" panose="02020603050405020304" pitchFamily="18" charset="0"/>
                <a:cs typeface="Times New Roman" panose="02020603050405020304" pitchFamily="18" charset="0"/>
              </a:rPr>
              <a:t>шілде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4269" y="233666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тәуілік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a:t>
            </a:r>
            <a:r>
              <a:rPr lang="ru-RU" sz="1200" dirty="0" smtClean="0">
                <a:solidFill>
                  <a:schemeClr val="tx1"/>
                </a:solidFill>
                <a:latin typeface="Times New Roman" panose="02020603050405020304" pitchFamily="18" charset="0"/>
                <a:cs typeface="Times New Roman" panose="02020603050405020304" pitchFamily="18" charset="0"/>
              </a:rPr>
              <a:t>, 12 </a:t>
            </a:r>
            <a:r>
              <a:rPr lang="ru-RU" sz="1200" dirty="0" err="1">
                <a:solidFill>
                  <a:schemeClr val="tx1"/>
                </a:solidFill>
                <a:latin typeface="Times New Roman" panose="02020603050405020304" pitchFamily="18" charset="0"/>
                <a:cs typeface="Times New Roman" panose="02020603050405020304" pitchFamily="18" charset="0"/>
              </a:rPr>
              <a:t>шілдеге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414136587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14057</TotalTime>
  <Words>546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2280</cp:revision>
  <cp:lastPrinted>2021-07-01T07:38:07Z</cp:lastPrinted>
  <dcterms:created xsi:type="dcterms:W3CDTF">2018-03-27T06:03:00Z</dcterms:created>
  <dcterms:modified xsi:type="dcterms:W3CDTF">2022-07-10T08:36:33Z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