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468340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zh-CN" sz="12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24922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и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северо-восточный 9-14, днем порывы 15-20 м/с. Температура воздуха ночью 16-18, днем 29-31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12 июля 2022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Без осадков. 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17-19 тепла.</a:t>
            </a:r>
            <a:endParaRPr lang="x-none" sz="11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01206" y="1937024"/>
            <a:ext cx="4720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июля, ночью 12 июля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49D7D78-2598-41BB-AC39-D1043E947D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528" y="3040408"/>
            <a:ext cx="4858933" cy="42675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16771</TotalTime>
  <Words>605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2585</cp:revision>
  <cp:lastPrinted>2021-11-30T05:55:24Z</cp:lastPrinted>
  <dcterms:created xsi:type="dcterms:W3CDTF">2018-03-27T06:03:00Z</dcterms:created>
  <dcterms:modified xsi:type="dcterms:W3CDTF">2022-07-10T07:31:55Z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