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191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a:t>
                      </a:r>
                      <a:r>
                        <a:rPr lang="ru-RU" sz="1000" smtClean="0">
                          <a:solidFill>
                            <a:schemeClr val="tx1"/>
                          </a:solidFill>
                          <a:latin typeface="Times New Roman" panose="02020603050405020304" pitchFamily="18" charset="0"/>
                          <a:cs typeface="Times New Roman" panose="02020603050405020304" pitchFamily="18" charset="0"/>
                        </a:rPr>
                        <a:t>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8664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10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күннің соңында жаңбыр, 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a:t>
            </a:r>
            <a:r>
              <a:rPr lang="kk-KZ" sz="1200" dirty="0" smtClean="0">
                <a:latin typeface="Times New Roman" pitchFamily="18" charset="0"/>
                <a:cs typeface="Times New Roman" pitchFamily="18" charset="0"/>
              </a:rPr>
              <a:t>атыстан жел соғады, күші 5-10 м/с. Ауа температурасы түнде 16-18, күндіз 29-31 градус жылы.</a:t>
            </a:r>
          </a:p>
          <a:p>
            <a:pPr algn="ctr"/>
            <a:r>
              <a:rPr lang="kk-KZ" altLang="ru-RU" sz="1200" b="1" dirty="0" smtClean="0">
                <a:latin typeface="Times New Roman" pitchFamily="18" charset="0"/>
                <a:ea typeface="Times New Roman KZ" pitchFamily="18" charset="0"/>
                <a:cs typeface="Times New Roman" pitchFamily="18" charset="0"/>
              </a:rPr>
              <a:t>12 шілде</a:t>
            </a: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11 </a:t>
            </a:r>
            <a:r>
              <a:rPr lang="ru-RU" sz="1100" b="1" dirty="0" err="1" smtClean="0">
                <a:latin typeface="Times New Roman" pitchFamily="18" charset="0"/>
                <a:ea typeface="Times New Roman KZ" pitchFamily="18" charset="0"/>
                <a:cs typeface="Times New Roman" pitchFamily="18" charset="0"/>
              </a:rPr>
              <a:t>шілде</a:t>
            </a:r>
            <a:r>
              <a:rPr lang="kk-KZ"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12 </a:t>
            </a:r>
            <a:r>
              <a:rPr lang="ru-RU" sz="1100" b="1" dirty="0" err="1" smtClean="0">
                <a:latin typeface="Times New Roman" pitchFamily="18" charset="0"/>
                <a:ea typeface="Times New Roman KZ" pitchFamily="18" charset="0"/>
                <a:cs typeface="Times New Roman" pitchFamily="18" charset="0"/>
              </a:rPr>
              <a:t>шілде</a:t>
            </a:r>
            <a:r>
              <a:rPr lang="ru-RU" sz="1100" b="1" dirty="0" smtClean="0">
                <a:latin typeface="Times New Roman" pitchFamily="18" charset="0"/>
                <a:ea typeface="Times New Roman KZ" pitchFamily="18" charset="0"/>
                <a:cs typeface="Times New Roman"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16-18 градус </a:t>
            </a:r>
            <a:r>
              <a:rPr lang="ru-RU" sz="1200" dirty="0" err="1" smtClean="0">
                <a:latin typeface="Times New Roman" pitchFamily="18" charset="0"/>
                <a:ea typeface="Times New Roman KZ" pitchFamily="18" charset="0"/>
                <a:cs typeface="Times New Roman" pitchFamily="18" charset="0"/>
                <a:sym typeface="+mn-ea"/>
              </a:rPr>
              <a:t>жылы</a:t>
            </a:r>
            <a:r>
              <a:rPr lang="ru-RU" sz="1200" dirty="0" smtClean="0">
                <a:latin typeface="Times New Roman" pitchFamily="18" charset="0"/>
                <a:ea typeface="Times New Roman KZ" pitchFamily="18" charset="0"/>
                <a:cs typeface="Times New Roman" pitchFamily="18" charset="0"/>
                <a:sym typeface="+mn-ea"/>
              </a:rPr>
              <a:t>.</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8074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11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13453</TotalTime>
  <Words>553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2449</cp:revision>
  <cp:lastPrinted>2021-07-01T03:56:27Z</cp:lastPrinted>
  <dcterms:created xsi:type="dcterms:W3CDTF">2018-03-27T06:03:00Z</dcterms:created>
  <dcterms:modified xsi:type="dcterms:W3CDTF">2022-07-10T07:36:57Z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