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00"/>
    <a:srgbClr val="F2902E"/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91" autoAdjust="0"/>
  </p:normalViewPr>
  <p:slideViewPr>
    <p:cSldViewPr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60A3269B-04BC-42E0-917D-4219C7065A5D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243321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5F3861-A770-408B-A646-2DE1DF20FD2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6059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B2F7A1-443D-4A6E-8955-E186689301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951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85533-7811-4A31-86FE-C9C4D53720B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581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5188-7038-4EE9-8EC0-EB4DEE54E3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02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D23353-3E3E-461F-9E15-E5F2579B7A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4156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57428E-0F0F-474E-ADF2-FC8A61021D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5330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388BA-90F0-47A4-9411-DEEC5E57FB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286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F8BEE9-6002-4CD9-8737-C36042ADCD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96629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6B7775-0358-4A17-998C-90C997494B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88336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D2DDD3-7100-446C-91D0-AF11142D3C8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9921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1686E7-90F9-4018-8BF2-06AE609B45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298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4EFCC7EF-233E-4F51-86F8-7C4D44FE9F51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7677553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Нур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-Султан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110163" y="6426200"/>
          <a:ext cx="4730750" cy="314325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48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278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4953000" y="3357562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-Султан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419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Нур-Султан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>
              <a:spcBef>
                <a:spcPct val="20000"/>
              </a:spcBef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утром и днем кратковременный дождь, гроза. Ветер северо-восточный 9-14, днем порывы 15-20 м/с. Температура воздуха ночью 15-17, днем 26-28 тепла.</a:t>
            </a:r>
          </a:p>
          <a:p>
            <a:pPr algn="just">
              <a:spcBef>
                <a:spcPct val="20000"/>
              </a:spcBef>
            </a:pP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algn="just" eaLnBrk="1" hangingPunct="1">
              <a:spcBef>
                <a:spcPct val="20000"/>
              </a:spcBef>
            </a:pPr>
            <a:r>
              <a:rPr lang="ru-RU" sz="1200" dirty="0" smtClean="0">
                <a:latin typeface="Times New Roman"/>
                <a:ea typeface="SimSun"/>
              </a:rPr>
              <a:t>Переменная облачность,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кратковременный дождь, гроза</a:t>
            </a:r>
            <a:r>
              <a:rPr lang="ru-RU" sz="1200" dirty="0" smtClean="0">
                <a:latin typeface="Times New Roman"/>
                <a:ea typeface="SimSun"/>
              </a:rPr>
              <a:t>. Ветер северо-восточный 9-14, днем порывы 15-20 м/с. Температура воздуха 16-18 тепла</a:t>
            </a:r>
            <a:r>
              <a:rPr lang="ru-RU" sz="12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ru-RU" sz="1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8868"/>
            <a:ext cx="4681537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 eaLnBrk="1" hangingPunct="1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загрязняющих веществ в атмосфере города. </a:t>
            </a:r>
          </a:p>
          <a:p>
            <a:pPr indent="182563" algn="just" eaLnBrk="1" hangingPunct="1">
              <a:buFont typeface="Arial" panose="020B0604020202020204" pitchFamily="34" charset="0"/>
              <a:buNone/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1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20738"/>
              </p:ext>
            </p:extLst>
          </p:nvPr>
        </p:nvGraphicFramePr>
        <p:xfrm>
          <a:off x="5024438" y="3929066"/>
          <a:ext cx="4667251" cy="22510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137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127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0,4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75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661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842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4,2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311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0,8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1,2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8712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1434" marR="91434" marT="45742" marB="457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/>
                        <a:t>0</a:t>
                      </a:r>
                      <a:endParaRPr lang="ru-RU" sz="900" dirty="0"/>
                    </a:p>
                  </a:txBody>
                  <a:tcPr marL="91434" marR="91434" marT="45758" marB="4575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TextBox 15"/>
          <p:cNvSpPr txBox="1">
            <a:spLocks noChangeArrowheads="1"/>
          </p:cNvSpPr>
          <p:nvPr/>
        </p:nvSpPr>
        <p:spPr bwMode="auto">
          <a:xfrm>
            <a:off x="317500" y="246063"/>
            <a:ext cx="463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РЕКОМЕНДАЦИИ ДЛЯ НАСЕЛЕНИЯ ПРИ НМУ</a:t>
            </a:r>
            <a:endParaRPr lang="ru-RU" altLang="ru-RU" sz="1400" b="1"/>
          </a:p>
        </p:txBody>
      </p:sp>
      <p:sp>
        <p:nvSpPr>
          <p:cNvPr id="3077" name="Прямоугольник 26"/>
          <p:cNvSpPr>
            <a:spLocks noChangeArrowheads="1"/>
          </p:cNvSpPr>
          <p:nvPr/>
        </p:nvSpPr>
        <p:spPr bwMode="auto">
          <a:xfrm>
            <a:off x="142875" y="4041775"/>
            <a:ext cx="4808538" cy="267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Нур-Султан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9" name="Группа 24"/>
          <p:cNvGrpSpPr>
            <a:grpSpLocks/>
          </p:cNvGrpSpPr>
          <p:nvPr/>
        </p:nvGrpSpPr>
        <p:grpSpPr bwMode="auto">
          <a:xfrm>
            <a:off x="5153025" y="4924425"/>
            <a:ext cx="4546600" cy="1406525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8211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8209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45767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5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0" marB="45790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3128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2032438" cy="6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Нур-Султан, ул. Мангилик ел 11/1</a:t>
              </a:r>
            </a:p>
          </p:txBody>
        </p:sp>
        <p:sp>
          <p:nvSpPr>
            <p:cNvPr id="3129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80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1" name="Прямоугольник 1"/>
          <p:cNvSpPr>
            <a:spLocks noChangeArrowheads="1"/>
          </p:cNvSpPr>
          <p:nvPr/>
        </p:nvSpPr>
        <p:spPr bwMode="auto">
          <a:xfrm>
            <a:off x="5051425" y="6330950"/>
            <a:ext cx="4521200" cy="246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000" b="1" i="1">
                <a:solidFill>
                  <a:srgbClr val="000000"/>
                </a:solidFill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М.Б.</a:t>
            </a:r>
            <a:endParaRPr lang="ru-RU" altLang="ru-RU" sz="1000" b="1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2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6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7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30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78" marR="685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06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34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125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26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76213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15962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2387</cp:revision>
  <cp:lastPrinted>2021-07-01T07:38:07Z</cp:lastPrinted>
  <dcterms:created xsi:type="dcterms:W3CDTF">2018-03-27T06:03:00Z</dcterms:created>
  <dcterms:modified xsi:type="dcterms:W3CDTF">2022-07-10T07:30:45Z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