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10 </a:t>
                      </a:r>
                      <a:r>
                        <a:rPr lang="ru-RU" sz="1200" b="1" i="1" dirty="0" err="1" smtClean="0">
                          <a:solidFill>
                            <a:schemeClr val="tx1"/>
                          </a:solidFill>
                          <a:latin typeface="Times New Roman" panose="02020603050405020304" pitchFamily="18" charset="0"/>
                          <a:cs typeface="Times New Roman" panose="02020603050405020304" pitchFamily="18" charset="0"/>
                        </a:rPr>
                        <a:t>шілде</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шілдеге</a:t>
            </a:r>
            <a:r>
              <a:rPr lang="ru-RU" sz="1200"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335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11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sz="1100" b="1" dirty="0" smtClean="0">
                <a:solidFill>
                  <a:srgbClr val="000000"/>
                </a:solidFill>
                <a:latin typeface="Times New Roman" pitchFamily="18" charset="0"/>
                <a:cs typeface="Times New Roman" pitchFamily="18" charset="0"/>
              </a:rPr>
              <a:t>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шілдеге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Күндіз жаңбыр, найзағай, бұршақ. Солтүстік-шығыстан жел соғады, күші 9-14, найзағайда екпіні 15-20 м/с. 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17-19, күндіз 29-31 градус жылы.</a:t>
            </a:r>
            <a:endParaRPr lang="kk-KZ" sz="1100" dirty="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12 шілдеге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smtClean="0">
                <a:solidFill>
                  <a:srgbClr val="000000"/>
                </a:solidFill>
                <a:latin typeface="Times New Roman" pitchFamily="18" charset="0"/>
                <a:cs typeface="Times New Roman" pitchFamily="18" charset="0"/>
              </a:rPr>
              <a:t>11 шілдеге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ru-RU" altLang="ru-RU" sz="1100" b="1" dirty="0" err="1" smtClean="0">
                <a:solidFill>
                  <a:srgbClr val="000000"/>
                </a:solidFill>
                <a:latin typeface="Times New Roman" pitchFamily="18" charset="0"/>
                <a:cs typeface="Times New Roman" pitchFamily="18" charset="0"/>
              </a:rPr>
              <a:t>шілдеге</a:t>
            </a: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18-20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100" dirty="0" err="1"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12975</TotalTime>
  <Words>565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2312</cp:revision>
  <cp:lastPrinted>2021-07-01T03:56:27Z</cp:lastPrinted>
  <dcterms:created xsi:type="dcterms:W3CDTF">2018-03-27T06:03:00Z</dcterms:created>
  <dcterms:modified xsi:type="dcterms:W3CDTF">2022-07-10T07:33:08Z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