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462405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773420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3-8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561328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412544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15477</TotalTime>
  <Words>572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2253</cp:revision>
  <cp:lastPrinted>2021-10-14T11:15:53Z</cp:lastPrinted>
  <dcterms:created xsi:type="dcterms:W3CDTF">2018-03-27T06:03:00Z</dcterms:created>
  <dcterms:modified xsi:type="dcterms:W3CDTF">2022-07-10T07:34:39Z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