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июля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июля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7536561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июля 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июля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северо-восточный ночью 2-7, днем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14-16, днем 29-31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11 июля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Ветер северо-восточный ночью 2-7, днем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15-17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9"/>
          <p:cNvSpPr txBox="1">
            <a:spLocks noChangeArrowheads="1"/>
          </p:cNvSpPr>
          <p:nvPr/>
        </p:nvSpPr>
        <p:spPr bwMode="auto">
          <a:xfrm>
            <a:off x="142875" y="692150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13020</TotalTime>
  <Words>662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2265</cp:revision>
  <cp:lastPrinted>2021-07-01T03:56:27Z</cp:lastPrinted>
  <dcterms:created xsi:type="dcterms:W3CDTF">2018-03-27T06:03:00Z</dcterms:created>
  <dcterms:modified xsi:type="dcterms:W3CDTF">2022-07-09T10:08:41Z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