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67755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северо-восточный 9-14, днем порывы 15-20 м/с. Температура воздуха ночью 13-15,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дождь, гроза</a:t>
            </a:r>
            <a:r>
              <a:rPr lang="ru-RU" sz="1200" dirty="0" smtClean="0">
                <a:latin typeface="Times New Roman"/>
                <a:ea typeface="SimSun"/>
              </a:rPr>
              <a:t>. Ветер северо-восточный                 9-14 м/с. Температура воздуха 13-15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21353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115031"/>
              </p:ext>
            </p:extLst>
          </p:nvPr>
        </p:nvGraphicFramePr>
        <p:xfrm>
          <a:off x="5053013" y="3694113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1628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245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15959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2384</cp:revision>
  <cp:lastPrinted>2021-07-01T07:38:07Z</cp:lastPrinted>
  <dcterms:created xsi:type="dcterms:W3CDTF">2018-03-27T06:03:00Z</dcterms:created>
  <dcterms:modified xsi:type="dcterms:W3CDTF">2022-07-09T10:04:46Z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