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1752329"/>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09</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954381"/>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10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endParaRPr lang="en-US"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ж. 09 </a:t>
            </a:r>
            <a:r>
              <a:rPr lang="ru-RU" altLang="ru-RU" sz="1100" b="1" dirty="0" err="1">
                <a:latin typeface="Times New Roman" panose="02020603050405020304" pitchFamily="18" charset="0"/>
                <a:cs typeface="Times New Roman" panose="02020603050405020304" pitchFamily="18" charset="0"/>
              </a:rPr>
              <a:t>шілдеден</a:t>
            </a:r>
            <a:r>
              <a:rPr lang="ru-RU" altLang="ru-RU" sz="1100" b="1" dirty="0">
                <a:latin typeface="Times New Roman" panose="02020603050405020304" pitchFamily="18" charset="0"/>
                <a:cs typeface="Times New Roman" panose="02020603050405020304" pitchFamily="18" charset="0"/>
              </a:rPr>
              <a:t> с. 21-ден. 10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с. 21-ге дейін </a:t>
            </a:r>
            <a:r>
              <a:rPr lang="kk-KZ" sz="1100" dirty="0">
                <a:latin typeface="Times New Roman" panose="02020603050405020304" pitchFamily="18" charset="0"/>
                <a:ea typeface="Times New Roman" panose="02020603050405020304" pitchFamily="18" charset="0"/>
              </a:rPr>
              <a:t>         </a:t>
            </a:r>
          </a:p>
          <a:p>
            <a:pPr algn="just"/>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Солтүстік-</a:t>
            </a:r>
            <a:r>
              <a:rPr lang="kk-KZ" sz="1100" kern="1400" dirty="0">
                <a:solidFill>
                  <a:srgbClr val="000000"/>
                </a:solidFill>
                <a:latin typeface="Times New Roman" panose="02020603050405020304" pitchFamily="18" charset="0"/>
                <a:cs typeface="Times New Roman" panose="02020603050405020304" pitchFamily="18" charset="0"/>
              </a:rPr>
              <a:t>ш</a:t>
            </a:r>
            <a:r>
              <a:rPr lang="ru-RU" sz="1100" dirty="0" err="1">
                <a:latin typeface="Times New Roman" panose="02020603050405020304" pitchFamily="18" charset="0"/>
                <a:cs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ел соғады, күші 7-12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15-17, күндіз 29-31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a:t>
            </a:r>
            <a:r>
              <a:rPr lang="kk-KZ" sz="1100" kern="1400" dirty="0">
                <a:solidFill>
                  <a:srgbClr val="000000"/>
                </a:solidFill>
                <a:latin typeface="Times New Roman" panose="02020603050405020304" pitchFamily="18" charset="0"/>
                <a:cs typeface="Times New Roman" panose="02020603050405020304" pitchFamily="18" charset="0"/>
              </a:rPr>
              <a:t>ш</a:t>
            </a:r>
            <a:r>
              <a:rPr lang="ru-RU" sz="1100" dirty="0" err="1">
                <a:latin typeface="Times New Roman" panose="02020603050405020304" pitchFamily="18" charset="0"/>
                <a:cs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5-10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16-18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5903" y="2057877"/>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10</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11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16560</TotalTime>
  <Words>560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2606</cp:revision>
  <cp:lastPrinted>2022-05-31T05:49:59Z</cp:lastPrinted>
  <dcterms:created xsi:type="dcterms:W3CDTF">2018-03-27T06:03:00Z</dcterms:created>
  <dcterms:modified xsi:type="dcterms:W3CDTF">2022-07-09T10:26:27Z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