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9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восточный, северо-восточный 5-10 м/с. Температура воздуха ночью 13-15,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13-15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237589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9525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13195</TotalTime>
  <Words>678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2281</cp:revision>
  <cp:lastPrinted>2021-02-03T11:37:00Z</cp:lastPrinted>
  <dcterms:created xsi:type="dcterms:W3CDTF">2018-03-27T06:03:00Z</dcterms:created>
  <dcterms:modified xsi:type="dcterms:W3CDTF">2022-07-09T09:58:50Z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