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09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327960"/>
              </p:ext>
            </p:extLst>
          </p:nvPr>
        </p:nvGraphicFramePr>
        <p:xfrm>
          <a:off x="5026040" y="3996002"/>
          <a:ext cx="4679488"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34232">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10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2-7 м/с,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күндіз                 29-31 градус жылы.</a:t>
            </a:r>
            <a:endParaRPr lang="kk-KZ" sz="1100" dirty="0">
              <a:latin typeface="Times New Roman" pitchFamily="18" charset="0"/>
              <a:cs typeface="Times New Roman" pitchFamily="18" charset="0"/>
            </a:endParaRPr>
          </a:p>
          <a:p>
            <a:pPr indent="182563" algn="ctr"/>
            <a:r>
              <a:rPr lang="kk-KZ" sz="1100" b="1"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10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түнде күші                   </a:t>
            </a:r>
            <a:r>
              <a:rPr lang="ru-RU" sz="1100" dirty="0" smtClean="0">
                <a:latin typeface="Times New Roman" pitchFamily="18" charset="0"/>
                <a:cs typeface="Times New Roman" pitchFamily="18" charset="0"/>
              </a:rPr>
              <a:t>2-7 м/с,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12914</TotalTime>
  <Words>635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2265</cp:revision>
  <cp:lastPrinted>2021-07-01T03:56:27Z</cp:lastPrinted>
  <dcterms:created xsi:type="dcterms:W3CDTF">2018-03-27T06:03:00Z</dcterms:created>
  <dcterms:modified xsi:type="dcterms:W3CDTF">2022-07-09T10:08:37Z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