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94971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Жауын шашынсыз. </a:t>
            </a:r>
            <a:r>
              <a:rPr lang="kk-KZ" sz="1200" dirty="0" smtClean="0">
                <a:latin typeface="Times New Roman" panose="02020603050405020304" pitchFamily="18" charset="0"/>
                <a:cs typeface="Times New Roman" panose="02020603050405020304" pitchFamily="18" charset="0"/>
              </a:rPr>
              <a:t>Солтүстік-шығыстан жел соғады, күші 7-12 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11 шілде </a:t>
            </a:r>
          </a:p>
          <a:p>
            <a:pPr lvl="0"/>
            <a:r>
              <a:rPr lang="ru-RU" sz="1200" b="1" dirty="0" smtClean="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Жауын 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10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14315</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2377</cp:revision>
  <cp:lastPrinted>2021-07-01T07:38:07Z</cp:lastPrinted>
  <dcterms:created xsi:type="dcterms:W3CDTF">2018-03-27T06:03:00Z</dcterms:created>
  <dcterms:modified xsi:type="dcterms:W3CDTF">2022-07-09T10:23:20Z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