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97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56103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9-14 м/с. Температура воздуха ночью 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3-15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2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14-16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10,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13916</TotalTime>
  <Words>646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2212</cp:revision>
  <cp:lastPrinted>2021-07-01T03:56:27Z</cp:lastPrinted>
  <dcterms:created xsi:type="dcterms:W3CDTF">2018-03-27T06:03:00Z</dcterms:created>
  <dcterms:modified xsi:type="dcterms:W3CDTF">2022-07-09T07:44:37Z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