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87901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16-18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75833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13601</TotalTime>
  <Words>547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2451</cp:revision>
  <cp:lastPrinted>2022-07-09T06:14:21Z</cp:lastPrinted>
  <dcterms:created xsi:type="dcterms:W3CDTF">2018-03-27T06:03:00Z</dcterms:created>
  <dcterms:modified xsi:type="dcterms:W3CDTF">2022-07-09T10:28:29Z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