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567968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11221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09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южный, юго-восточный 9-14 м/с. Температура воздуха ночью 23-25, днем 30-32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11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14823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2268</cp:revision>
  <cp:lastPrinted>2021-10-15T03:50:29Z</cp:lastPrinted>
  <dcterms:created xsi:type="dcterms:W3CDTF">2018-03-27T06:03:00Z</dcterms:created>
  <dcterms:modified xsi:type="dcterms:W3CDTF">2022-07-09T10:16:25Z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