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2ABE3EC-71D5-471E-A458-080861ECF7E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91640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F3345-499F-490B-91CD-985F229AD5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B0E75-E177-48F8-A40B-3F8FB73A9B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4DE1-1806-4CC7-BB29-A06EA09774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898CB-6E94-4BB5-9CD9-D1DC3D639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B71E2-38F7-4847-AA8D-BE9B48E188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0C2C6-0FB3-4353-95C2-A7656C3F3A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FCFDB-8D9D-44A2-A5FC-DDE069A593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634A1-3674-484D-9DB4-10D79429A0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87125-6AB4-48D6-94A1-426BAB0468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9411C-76E8-4B0F-8D7A-7788185CC4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56DCF-B91D-49E3-B0E6-398D251DA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D733207-7706-4179-AC7A-698E97FBBB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10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28-30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11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временами дождь, гроза.</a:t>
            </a:r>
            <a:r>
              <a:rPr lang="ru-RU">
                <a:solidFill>
                  <a:schemeClr val="tx1"/>
                </a:solidFill>
              </a:rPr>
              <a:t> Ветер северо-западный 2-7 м/с. 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0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11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способствовать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9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67725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494617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819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2511</cp:revision>
  <cp:lastPrinted>2021-07-01T09:11:30Z</cp:lastPrinted>
  <dcterms:created xsi:type="dcterms:W3CDTF">2018-03-27T06:03:00Z</dcterms:created>
  <dcterms:modified xsi:type="dcterms:W3CDTF">2022-07-09T10:02:44Z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